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8" r:id="rId3"/>
    <p:sldId id="257" r:id="rId4"/>
    <p:sldId id="262" r:id="rId5"/>
    <p:sldId id="264" r:id="rId6"/>
    <p:sldId id="265" r:id="rId7"/>
    <p:sldId id="267" r:id="rId8"/>
    <p:sldId id="266"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42A54C80-263E-416B-A8E0-580EDEADCBDC}" type="datetimeFigureOut">
              <a:rPr lang="en-US" dirty="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PIT 2</a:t>
            </a:r>
            <a:endParaRPr lang="nl-NL" dirty="0"/>
          </a:p>
        </p:txBody>
      </p:sp>
      <p:sp>
        <p:nvSpPr>
          <p:cNvPr id="3" name="Ondertitel 2"/>
          <p:cNvSpPr>
            <a:spLocks noGrp="1"/>
          </p:cNvSpPr>
          <p:nvPr>
            <p:ph type="subTitle" idx="1"/>
          </p:nvPr>
        </p:nvSpPr>
        <p:spPr/>
        <p:txBody>
          <a:bodyPr/>
          <a:lstStyle/>
          <a:p>
            <a:r>
              <a:rPr lang="nl-NL" dirty="0"/>
              <a:t>Ik en mijn doelgroep</a:t>
            </a:r>
          </a:p>
          <a:p>
            <a:endParaRPr lang="nl-NL" dirty="0"/>
          </a:p>
        </p:txBody>
      </p:sp>
      <p:pic>
        <p:nvPicPr>
          <p:cNvPr id="4" name="Afbeelding 3"/>
          <p:cNvPicPr>
            <a:picLocks noChangeAspect="1"/>
          </p:cNvPicPr>
          <p:nvPr/>
        </p:nvPicPr>
        <p:blipFill>
          <a:blip r:embed="rId2"/>
          <a:stretch>
            <a:fillRect/>
          </a:stretch>
        </p:blipFill>
        <p:spPr>
          <a:xfrm>
            <a:off x="1385235" y="625756"/>
            <a:ext cx="4572654" cy="3425077"/>
          </a:xfrm>
          <a:prstGeom prst="rect">
            <a:avLst/>
          </a:prstGeom>
        </p:spPr>
      </p:pic>
    </p:spTree>
    <p:extLst>
      <p:ext uri="{BB962C8B-B14F-4D97-AF65-F5344CB8AC3E}">
        <p14:creationId xmlns:p14="http://schemas.microsoft.com/office/powerpoint/2010/main" val="2859555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Presentaties eerste leervraag bij de PIT</a:t>
            </a:r>
            <a:endParaRPr lang="nl-NL" dirty="0"/>
          </a:p>
        </p:txBody>
      </p:sp>
      <p:sp>
        <p:nvSpPr>
          <p:cNvPr id="3" name="Tijdelijke aanduiding voor inhoud 2"/>
          <p:cNvSpPr>
            <a:spLocks noGrp="1"/>
          </p:cNvSpPr>
          <p:nvPr>
            <p:ph idx="1"/>
          </p:nvPr>
        </p:nvSpPr>
        <p:spPr>
          <a:xfrm>
            <a:off x="677334" y="1270000"/>
            <a:ext cx="10752666" cy="5783943"/>
          </a:xfrm>
        </p:spPr>
        <p:txBody>
          <a:bodyPr>
            <a:normAutofit/>
          </a:bodyPr>
          <a:lstStyle/>
          <a:p>
            <a:pPr marL="0" indent="0">
              <a:buNone/>
            </a:pPr>
            <a:r>
              <a:rPr lang="nl-NL" u="sng" dirty="0" smtClean="0"/>
              <a:t>Leervraag 1: Welke doelgroepen kan ik tegenkomen?</a:t>
            </a:r>
          </a:p>
          <a:p>
            <a:pPr marL="0" indent="0">
              <a:buNone/>
            </a:pPr>
            <a:r>
              <a:rPr lang="nl-NL" dirty="0" smtClean="0"/>
              <a:t>Vandaag gaan jullie aan de klas presenteren:</a:t>
            </a:r>
          </a:p>
          <a:p>
            <a:pPr marL="0" indent="0">
              <a:buNone/>
            </a:pPr>
            <a:r>
              <a:rPr lang="nl-NL" dirty="0" smtClean="0"/>
              <a:t>- Kenmerken van de gekozen doelgroep (evt. met filmpje)</a:t>
            </a:r>
          </a:p>
          <a:p>
            <a:pPr marL="0" indent="0">
              <a:buNone/>
            </a:pPr>
            <a:r>
              <a:rPr lang="nl-NL" dirty="0" smtClean="0"/>
              <a:t>- Hoe ziet het werken met de gekozen doelgroep er globaal uit</a:t>
            </a:r>
          </a:p>
          <a:p>
            <a:pPr marL="0" indent="0">
              <a:buNone/>
            </a:pPr>
            <a:r>
              <a:rPr lang="nl-NL" dirty="0" smtClean="0"/>
              <a:t>- Waar dien je rekening mee te houden in het werk</a:t>
            </a:r>
          </a:p>
          <a:p>
            <a:pPr marL="0" indent="0">
              <a:buNone/>
            </a:pPr>
            <a:endParaRPr lang="nl-NL" dirty="0" smtClean="0"/>
          </a:p>
          <a:p>
            <a:pPr marL="0" indent="0">
              <a:buNone/>
            </a:pPr>
            <a:r>
              <a:rPr lang="nl-NL" dirty="0" smtClean="0"/>
              <a:t>Verder gaan we vandaag bezig met het opstellen van een startdocument voor deze periode.</a:t>
            </a:r>
          </a:p>
          <a:p>
            <a:pPr marL="0" indent="0">
              <a:buNone/>
            </a:pPr>
            <a:r>
              <a:rPr lang="nl-NL" dirty="0" smtClean="0"/>
              <a:t>Jullie gaan bedenken bij welke instelling jullie een interview gaan afnemen. </a:t>
            </a:r>
          </a:p>
          <a:p>
            <a:pPr marL="0" indent="0">
              <a:buNone/>
            </a:pPr>
            <a:r>
              <a:rPr lang="nl-NL" dirty="0" smtClean="0"/>
              <a:t>De instelling moet aansluiten bij de door jullie gekozen doelgroep.</a:t>
            </a:r>
          </a:p>
          <a:p>
            <a:pPr marL="0" indent="0">
              <a:buNone/>
            </a:pPr>
            <a:r>
              <a:rPr lang="nl-NL" dirty="0" smtClean="0"/>
              <a:t>Volgende week gaan jullie bezig met het opstellen van een goed interview.</a:t>
            </a:r>
          </a:p>
          <a:p>
            <a:pPr marL="0" indent="0">
              <a:buNone/>
            </a:pPr>
            <a:endParaRPr lang="nl-NL" dirty="0"/>
          </a:p>
        </p:txBody>
      </p:sp>
    </p:spTree>
    <p:extLst>
      <p:ext uri="{BB962C8B-B14F-4D97-AF65-F5344CB8AC3E}">
        <p14:creationId xmlns:p14="http://schemas.microsoft.com/office/powerpoint/2010/main" val="2835925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09749"/>
          </a:xfrm>
        </p:spPr>
        <p:txBody>
          <a:bodyPr/>
          <a:lstStyle/>
          <a:p>
            <a:r>
              <a:rPr lang="nl-NL" dirty="0" smtClean="0"/>
              <a:t>Startdocument:</a:t>
            </a:r>
            <a:endParaRPr lang="nl-NL" dirty="0"/>
          </a:p>
        </p:txBody>
      </p:sp>
      <p:sp>
        <p:nvSpPr>
          <p:cNvPr id="3" name="Tijdelijke aanduiding voor inhoud 2"/>
          <p:cNvSpPr>
            <a:spLocks noGrp="1"/>
          </p:cNvSpPr>
          <p:nvPr>
            <p:ph idx="1"/>
          </p:nvPr>
        </p:nvSpPr>
        <p:spPr>
          <a:xfrm>
            <a:off x="677333" y="1319349"/>
            <a:ext cx="9733763" cy="4722013"/>
          </a:xfrm>
        </p:spPr>
        <p:txBody>
          <a:bodyPr/>
          <a:lstStyle/>
          <a:p>
            <a:r>
              <a:rPr lang="nl-NL" dirty="0" smtClean="0"/>
              <a:t>Zo meteen gaan jullie in je groepje aan de slag met het startdocument van de PIT</a:t>
            </a:r>
          </a:p>
          <a:p>
            <a:r>
              <a:rPr lang="nl-NL" dirty="0"/>
              <a:t>Het gaat om de regels en afspraken die je met elkaar maakt om goed te kunnen samenwerken. Ook zet je daar jullie leerdoel(en) in (wat wil je persoonlijk leren in deze periode</a:t>
            </a:r>
            <a:r>
              <a:rPr lang="nl-NL" dirty="0" smtClean="0"/>
              <a:t>?)</a:t>
            </a:r>
            <a:r>
              <a:rPr lang="nl-NL" dirty="0"/>
              <a:t> </a:t>
            </a:r>
            <a:endParaRPr lang="nl-NL" dirty="0" smtClean="0"/>
          </a:p>
          <a:p>
            <a:r>
              <a:rPr lang="nl-NL" dirty="0" smtClean="0"/>
              <a:t>In de wiki vind je bij ‘PIT 2’ het startdocument.</a:t>
            </a:r>
          </a:p>
          <a:p>
            <a:r>
              <a:rPr lang="nl-NL" dirty="0" smtClean="0"/>
              <a:t>In jullie groepje gaan jullie nu dit startdocument downloaden en invullen</a:t>
            </a:r>
            <a:r>
              <a:rPr lang="nl-NL" dirty="0" smtClean="0"/>
              <a:t>.</a:t>
            </a:r>
          </a:p>
          <a:p>
            <a:r>
              <a:rPr lang="nl-NL" dirty="0" smtClean="0"/>
              <a:t>SMART-leerdoelen: ‘Ik sta aan het eind van de periode rechtop, met schouders naar achteren en met oogcontact naar de medestudenten te presenteren’.</a:t>
            </a:r>
          </a:p>
          <a:p>
            <a:r>
              <a:rPr lang="nl-NL" dirty="0" smtClean="0"/>
              <a:t>Hier gaan jullie nu mee aan de slag</a:t>
            </a:r>
            <a:endParaRPr lang="nl-NL" dirty="0" smtClean="0"/>
          </a:p>
        </p:txBody>
      </p:sp>
    </p:spTree>
    <p:extLst>
      <p:ext uri="{BB962C8B-B14F-4D97-AF65-F5344CB8AC3E}">
        <p14:creationId xmlns:p14="http://schemas.microsoft.com/office/powerpoint/2010/main" val="104687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801189"/>
          </a:xfrm>
        </p:spPr>
        <p:txBody>
          <a:bodyPr/>
          <a:lstStyle/>
          <a:p>
            <a:r>
              <a:rPr lang="nl-NL" dirty="0" smtClean="0"/>
              <a:t>Interview houden met de doelgroep</a:t>
            </a:r>
            <a:endParaRPr lang="nl-NL" dirty="0"/>
          </a:p>
        </p:txBody>
      </p:sp>
      <p:sp>
        <p:nvSpPr>
          <p:cNvPr id="3" name="Tijdelijke aanduiding voor inhoud 2"/>
          <p:cNvSpPr>
            <a:spLocks noGrp="1"/>
          </p:cNvSpPr>
          <p:nvPr>
            <p:ph idx="1"/>
          </p:nvPr>
        </p:nvSpPr>
        <p:spPr>
          <a:xfrm>
            <a:off x="677334" y="1293223"/>
            <a:ext cx="9330266" cy="4748139"/>
          </a:xfrm>
        </p:spPr>
        <p:txBody>
          <a:bodyPr>
            <a:normAutofit/>
          </a:bodyPr>
          <a:lstStyle/>
          <a:p>
            <a:r>
              <a:rPr lang="nl-NL" dirty="0" smtClean="0"/>
              <a:t>Vandaag gaan jullie in je groepje interviewvragen opstellen rond de thema’s:</a:t>
            </a:r>
          </a:p>
          <a:p>
            <a:pPr>
              <a:buFontTx/>
              <a:buChar char="-"/>
            </a:pPr>
            <a:r>
              <a:rPr lang="nl-NL" i="1" dirty="0" smtClean="0"/>
              <a:t>Hoe woont en werkt de gekozen doelgroep?</a:t>
            </a:r>
          </a:p>
          <a:p>
            <a:pPr>
              <a:buFontTx/>
              <a:buChar char="-"/>
            </a:pPr>
            <a:r>
              <a:rPr lang="nl-NL" i="1" dirty="0"/>
              <a:t>W</a:t>
            </a:r>
            <a:r>
              <a:rPr lang="nl-NL" i="1" dirty="0" smtClean="0"/>
              <a:t>at </a:t>
            </a:r>
            <a:r>
              <a:rPr lang="nl-NL" i="1" dirty="0"/>
              <a:t>moet ik van </a:t>
            </a:r>
            <a:r>
              <a:rPr lang="nl-NL" i="1" dirty="0" smtClean="0"/>
              <a:t>deze doelgroep </a:t>
            </a:r>
            <a:r>
              <a:rPr lang="nl-NL" i="1" dirty="0"/>
              <a:t>weten </a:t>
            </a:r>
            <a:r>
              <a:rPr lang="nl-NL" i="1" dirty="0" smtClean="0"/>
              <a:t>vóórdat </a:t>
            </a:r>
            <a:r>
              <a:rPr lang="nl-NL" i="1" dirty="0"/>
              <a:t>ik </a:t>
            </a:r>
            <a:r>
              <a:rPr lang="nl-NL" i="1" dirty="0" smtClean="0"/>
              <a:t>er zelf mee kan werken?</a:t>
            </a:r>
          </a:p>
          <a:p>
            <a:endParaRPr lang="nl-NL" dirty="0"/>
          </a:p>
        </p:txBody>
      </p:sp>
    </p:spTree>
    <p:extLst>
      <p:ext uri="{BB962C8B-B14F-4D97-AF65-F5344CB8AC3E}">
        <p14:creationId xmlns:p14="http://schemas.microsoft.com/office/powerpoint/2010/main" val="564297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9537820" cy="1320800"/>
          </a:xfrm>
        </p:spPr>
        <p:txBody>
          <a:bodyPr/>
          <a:lstStyle/>
          <a:p>
            <a:r>
              <a:rPr lang="nl-NL" dirty="0"/>
              <a:t>Interview opstellen; wat komt erbij kijken?</a:t>
            </a:r>
          </a:p>
        </p:txBody>
      </p:sp>
      <p:sp>
        <p:nvSpPr>
          <p:cNvPr id="3" name="Tijdelijke aanduiding voor inhoud 2"/>
          <p:cNvSpPr>
            <a:spLocks noGrp="1"/>
          </p:cNvSpPr>
          <p:nvPr>
            <p:ph idx="1"/>
          </p:nvPr>
        </p:nvSpPr>
        <p:spPr>
          <a:xfrm>
            <a:off x="677334" y="1041400"/>
            <a:ext cx="10892366" cy="5689600"/>
          </a:xfrm>
        </p:spPr>
        <p:txBody>
          <a:bodyPr>
            <a:normAutofit/>
          </a:bodyPr>
          <a:lstStyle/>
          <a:p>
            <a:endParaRPr lang="nl-NL" sz="800" dirty="0"/>
          </a:p>
          <a:p>
            <a:pPr marL="0" indent="0">
              <a:buNone/>
            </a:pPr>
            <a:r>
              <a:rPr lang="nl-NL" b="1" dirty="0" smtClean="0"/>
              <a:t>1.</a:t>
            </a:r>
            <a:r>
              <a:rPr lang="nl-NL" sz="800" dirty="0"/>
              <a:t> </a:t>
            </a:r>
            <a:r>
              <a:rPr lang="nl-NL" dirty="0" smtClean="0"/>
              <a:t>Bedenk </a:t>
            </a:r>
            <a:r>
              <a:rPr lang="nl-NL" dirty="0"/>
              <a:t>wat het doel is van je interview en schrijf dat op.</a:t>
            </a:r>
            <a:r>
              <a:rPr lang="nl-NL" sz="800" dirty="0"/>
              <a:t>	</a:t>
            </a:r>
          </a:p>
          <a:p>
            <a:pPr marL="0" indent="0">
              <a:buNone/>
            </a:pPr>
            <a:r>
              <a:rPr lang="nl-NL" b="1" dirty="0" smtClean="0"/>
              <a:t>2. </a:t>
            </a:r>
            <a:r>
              <a:rPr lang="nl-NL" dirty="0" smtClean="0"/>
              <a:t>Bedenk vooraf wat </a:t>
            </a:r>
            <a:r>
              <a:rPr lang="nl-NL" dirty="0"/>
              <a:t>je </a:t>
            </a:r>
            <a:r>
              <a:rPr lang="nl-NL" dirty="0" smtClean="0"/>
              <a:t>precies wilt </a:t>
            </a:r>
            <a:r>
              <a:rPr lang="nl-NL" dirty="0"/>
              <a:t>weten. Schrijf dat op en </a:t>
            </a:r>
            <a:r>
              <a:rPr lang="nl-NL" dirty="0" smtClean="0"/>
              <a:t>bedenk hier vragen omheen.</a:t>
            </a:r>
            <a:r>
              <a:rPr lang="nl-NL" sz="800" dirty="0"/>
              <a:t>	</a:t>
            </a:r>
            <a:endParaRPr lang="nl-NL" sz="800" dirty="0" smtClean="0"/>
          </a:p>
          <a:p>
            <a:pPr marL="0" indent="0">
              <a:buNone/>
            </a:pPr>
            <a:r>
              <a:rPr lang="nl-NL" b="1" dirty="0" smtClean="0"/>
              <a:t>3.</a:t>
            </a:r>
            <a:r>
              <a:rPr lang="nl-NL" sz="800" dirty="0" smtClean="0"/>
              <a:t> </a:t>
            </a:r>
            <a:r>
              <a:rPr lang="nl-NL" dirty="0" smtClean="0"/>
              <a:t>Noteer </a:t>
            </a:r>
            <a:r>
              <a:rPr lang="nl-NL" dirty="0"/>
              <a:t>de vragen zoals je ze wilt stellen</a:t>
            </a:r>
            <a:r>
              <a:rPr lang="nl-NL" dirty="0" smtClean="0"/>
              <a:t>.</a:t>
            </a:r>
          </a:p>
          <a:p>
            <a:pPr marL="0" indent="0">
              <a:buNone/>
            </a:pPr>
            <a:r>
              <a:rPr lang="nl-NL" b="1" dirty="0" smtClean="0"/>
              <a:t>4. </a:t>
            </a:r>
            <a:r>
              <a:rPr lang="nl-NL" dirty="0" smtClean="0"/>
              <a:t>Zet </a:t>
            </a:r>
            <a:r>
              <a:rPr lang="nl-NL" dirty="0"/>
              <a:t>je vragen in een logische volgorde</a:t>
            </a:r>
            <a:r>
              <a:rPr lang="nl-NL" dirty="0" smtClean="0"/>
              <a:t>.</a:t>
            </a:r>
          </a:p>
          <a:p>
            <a:pPr marL="0" indent="0">
              <a:buNone/>
            </a:pPr>
            <a:r>
              <a:rPr lang="nl-NL" b="1" dirty="0"/>
              <a:t>5. </a:t>
            </a:r>
            <a:r>
              <a:rPr lang="nl-NL" dirty="0"/>
              <a:t>Denk na over wie je </a:t>
            </a:r>
            <a:r>
              <a:rPr lang="nl-NL" dirty="0" smtClean="0"/>
              <a:t>voor deze vragen wilt </a:t>
            </a:r>
            <a:r>
              <a:rPr lang="nl-NL" dirty="0"/>
              <a:t>interviewen. </a:t>
            </a:r>
            <a:endParaRPr lang="nl-NL" dirty="0" smtClean="0"/>
          </a:p>
          <a:p>
            <a:pPr marL="0" indent="0">
              <a:buNone/>
            </a:pPr>
            <a:r>
              <a:rPr lang="nl-NL" dirty="0" smtClean="0"/>
              <a:t>Geef daarbij voor jezelf een </a:t>
            </a:r>
            <a:r>
              <a:rPr lang="nl-NL" dirty="0"/>
              <a:t>antwoord op de volgende vragen:</a:t>
            </a:r>
          </a:p>
          <a:p>
            <a:r>
              <a:rPr lang="nl-NL" dirty="0"/>
              <a:t>Is er iemand die ik ken en die werkt met deze doelgroep?</a:t>
            </a:r>
          </a:p>
          <a:p>
            <a:r>
              <a:rPr lang="nl-NL" dirty="0"/>
              <a:t>Kan ik diegene gemakkelijk benaderen voor een interview?</a:t>
            </a:r>
          </a:p>
          <a:p>
            <a:r>
              <a:rPr lang="nl-NL" dirty="0"/>
              <a:t>Hoe kom ik met die persoon in contact?	</a:t>
            </a:r>
          </a:p>
          <a:p>
            <a:pPr marL="0" indent="0">
              <a:buNone/>
            </a:pPr>
            <a:r>
              <a:rPr lang="nl-NL" sz="800" dirty="0"/>
              <a:t>	</a:t>
            </a:r>
            <a:endParaRPr lang="nl-NL" sz="700" dirty="0"/>
          </a:p>
          <a:p>
            <a:endParaRPr lang="nl-NL" dirty="0"/>
          </a:p>
        </p:txBody>
      </p:sp>
    </p:spTree>
    <p:extLst>
      <p:ext uri="{BB962C8B-B14F-4D97-AF65-F5344CB8AC3E}">
        <p14:creationId xmlns:p14="http://schemas.microsoft.com/office/powerpoint/2010/main" val="2601021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a:xfrm>
            <a:off x="677334" y="431800"/>
            <a:ext cx="10587566" cy="6426199"/>
          </a:xfrm>
        </p:spPr>
        <p:txBody>
          <a:bodyPr>
            <a:noAutofit/>
          </a:bodyPr>
          <a:lstStyle/>
          <a:p>
            <a:pPr marL="0" indent="0">
              <a:buNone/>
            </a:pPr>
            <a:r>
              <a:rPr lang="nl-NL" b="1" dirty="0" smtClean="0"/>
              <a:t>6.</a:t>
            </a:r>
            <a:r>
              <a:rPr lang="nl-NL" dirty="0"/>
              <a:t>	Denk na over de toon van je interview. Geef antwoord op de volgende vragen:</a:t>
            </a:r>
          </a:p>
          <a:p>
            <a:r>
              <a:rPr lang="nl-NL" dirty="0"/>
              <a:t>Ken ik de persoon die ik ga interviewen goed?</a:t>
            </a:r>
          </a:p>
          <a:p>
            <a:r>
              <a:rPr lang="nl-NL" dirty="0"/>
              <a:t>Is de persoon die ik ga interviewen jonger of ouder </a:t>
            </a:r>
            <a:r>
              <a:rPr lang="nl-NL" dirty="0" smtClean="0"/>
              <a:t>dan ik?</a:t>
            </a:r>
            <a:endParaRPr lang="nl-NL" dirty="0"/>
          </a:p>
          <a:p>
            <a:r>
              <a:rPr lang="nl-NL" dirty="0"/>
              <a:t>Spreek ik de persoon aan met jij of met u?	</a:t>
            </a:r>
          </a:p>
          <a:p>
            <a:pPr marL="0" indent="0">
              <a:buNone/>
            </a:pPr>
            <a:r>
              <a:rPr lang="nl-NL" b="1" dirty="0"/>
              <a:t>7</a:t>
            </a:r>
            <a:r>
              <a:rPr lang="nl-NL" b="1" dirty="0" smtClean="0"/>
              <a:t>.</a:t>
            </a:r>
            <a:r>
              <a:rPr lang="nl-NL" dirty="0"/>
              <a:t>	Bedenk welke hulpmiddelen je gaat gebruiken (pen en papier of opnameapparatuur).	</a:t>
            </a:r>
          </a:p>
          <a:p>
            <a:pPr marL="0" indent="0">
              <a:buNone/>
            </a:pPr>
            <a:r>
              <a:rPr lang="nl-NL" b="1" dirty="0"/>
              <a:t>8</a:t>
            </a:r>
            <a:r>
              <a:rPr lang="nl-NL" b="1" dirty="0" smtClean="0"/>
              <a:t>.</a:t>
            </a:r>
            <a:r>
              <a:rPr lang="nl-NL" dirty="0"/>
              <a:t>	Schrijf op hoe jij je interview gaat inleiden. In je inleiding noem je de volgende punten:</a:t>
            </a:r>
          </a:p>
          <a:p>
            <a:r>
              <a:rPr lang="nl-NL" dirty="0"/>
              <a:t>waar het interview over gaat</a:t>
            </a:r>
          </a:p>
          <a:p>
            <a:r>
              <a:rPr lang="nl-NL" dirty="0"/>
              <a:t>waarom je juist die persoon daarover wilt interviewen</a:t>
            </a:r>
          </a:p>
          <a:p>
            <a:r>
              <a:rPr lang="nl-NL" dirty="0"/>
              <a:t>wat je met de informatie uit het interview gaat doen</a:t>
            </a:r>
          </a:p>
          <a:p>
            <a:r>
              <a:rPr lang="nl-NL" dirty="0"/>
              <a:t>hoe lang het interview ongeveer gaat duren.	</a:t>
            </a:r>
          </a:p>
        </p:txBody>
      </p:sp>
    </p:spTree>
    <p:extLst>
      <p:ext uri="{BB962C8B-B14F-4D97-AF65-F5344CB8AC3E}">
        <p14:creationId xmlns:p14="http://schemas.microsoft.com/office/powerpoint/2010/main" val="382668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22811"/>
          </a:xfrm>
        </p:spPr>
        <p:txBody>
          <a:bodyPr/>
          <a:lstStyle/>
          <a:p>
            <a:r>
              <a:rPr lang="nl-NL" dirty="0" smtClean="0"/>
              <a:t>Planning interviews:</a:t>
            </a:r>
            <a:endParaRPr lang="nl-NL" dirty="0"/>
          </a:p>
        </p:txBody>
      </p:sp>
      <p:sp>
        <p:nvSpPr>
          <p:cNvPr id="3" name="Tijdelijke aanduiding voor inhoud 2"/>
          <p:cNvSpPr>
            <a:spLocks noGrp="1"/>
          </p:cNvSpPr>
          <p:nvPr>
            <p:ph idx="1"/>
          </p:nvPr>
        </p:nvSpPr>
        <p:spPr>
          <a:xfrm>
            <a:off x="677334" y="1332411"/>
            <a:ext cx="8596668" cy="3880773"/>
          </a:xfrm>
        </p:spPr>
        <p:txBody>
          <a:bodyPr/>
          <a:lstStyle/>
          <a:p>
            <a:r>
              <a:rPr lang="nl-NL" dirty="0"/>
              <a:t>De afzonderlijke groepjes houden </a:t>
            </a:r>
            <a:r>
              <a:rPr lang="nl-NL" u="sng" dirty="0" smtClean="0"/>
              <a:t>vóór Kerstvakantie</a:t>
            </a:r>
            <a:r>
              <a:rPr lang="nl-NL" dirty="0" smtClean="0"/>
              <a:t> </a:t>
            </a:r>
            <a:r>
              <a:rPr lang="nl-NL" dirty="0"/>
              <a:t>een interview</a:t>
            </a:r>
          </a:p>
          <a:p>
            <a:r>
              <a:rPr lang="nl-NL" dirty="0"/>
              <a:t>Tip: plan </a:t>
            </a:r>
            <a:r>
              <a:rPr lang="nl-NL" dirty="0" smtClean="0"/>
              <a:t>samen iets </a:t>
            </a:r>
            <a:r>
              <a:rPr lang="nl-NL" dirty="0"/>
              <a:t>na schooltijd zodat je er </a:t>
            </a:r>
            <a:r>
              <a:rPr lang="nl-NL" dirty="0" smtClean="0"/>
              <a:t>met je groepje </a:t>
            </a:r>
            <a:r>
              <a:rPr lang="nl-NL" dirty="0"/>
              <a:t>heen kunt</a:t>
            </a:r>
          </a:p>
          <a:p>
            <a:pPr marL="0" indent="0">
              <a:buNone/>
            </a:pPr>
            <a:endParaRPr lang="nl-NL" dirty="0"/>
          </a:p>
          <a:p>
            <a:pPr marL="0" indent="0">
              <a:buNone/>
            </a:pPr>
            <a:r>
              <a:rPr lang="nl-NL" dirty="0"/>
              <a:t>Als je de afspraak maakt vraag je:</a:t>
            </a:r>
          </a:p>
          <a:p>
            <a:pPr>
              <a:buFontTx/>
              <a:buChar char="-"/>
            </a:pPr>
            <a:r>
              <a:rPr lang="nl-NL" dirty="0"/>
              <a:t>of je die persoon mag interviewen</a:t>
            </a:r>
          </a:p>
          <a:p>
            <a:pPr>
              <a:buFontTx/>
              <a:buChar char="-"/>
            </a:pPr>
            <a:r>
              <a:rPr lang="nl-NL" dirty="0"/>
              <a:t>wanneer je met die persoon kan afspreken</a:t>
            </a:r>
          </a:p>
          <a:p>
            <a:pPr>
              <a:buFontTx/>
              <a:buChar char="-"/>
            </a:pPr>
            <a:r>
              <a:rPr lang="nl-NL" dirty="0"/>
              <a:t>waar je met die persoon kunt afspreken.</a:t>
            </a:r>
          </a:p>
          <a:p>
            <a:endParaRPr lang="nl-NL" dirty="0"/>
          </a:p>
        </p:txBody>
      </p:sp>
    </p:spTree>
    <p:extLst>
      <p:ext uri="{BB962C8B-B14F-4D97-AF65-F5344CB8AC3E}">
        <p14:creationId xmlns:p14="http://schemas.microsoft.com/office/powerpoint/2010/main" val="3327523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Het stappenplan interview voorbereiden en houden staat in de wiki</a:t>
            </a:r>
            <a:endParaRPr lang="nl-NL" dirty="0"/>
          </a:p>
        </p:txBody>
      </p:sp>
      <p:sp>
        <p:nvSpPr>
          <p:cNvPr id="3" name="Tijdelijke aanduiding voor inhoud 2"/>
          <p:cNvSpPr>
            <a:spLocks noGrp="1"/>
          </p:cNvSpPr>
          <p:nvPr>
            <p:ph idx="1"/>
          </p:nvPr>
        </p:nvSpPr>
        <p:spPr>
          <a:xfrm>
            <a:off x="677334" y="1739901"/>
            <a:ext cx="8596668" cy="4301462"/>
          </a:xfrm>
        </p:spPr>
        <p:txBody>
          <a:bodyPr/>
          <a:lstStyle/>
          <a:p>
            <a:r>
              <a:rPr lang="nl-NL" dirty="0" smtClean="0"/>
              <a:t>Download dit bestand en werk de punten samen één voor één in dat document uit.</a:t>
            </a:r>
          </a:p>
          <a:p>
            <a:pPr marL="0" indent="0">
              <a:buNone/>
            </a:pPr>
            <a:endParaRPr lang="nl-NL" dirty="0"/>
          </a:p>
        </p:txBody>
      </p:sp>
    </p:spTree>
    <p:extLst>
      <p:ext uri="{BB962C8B-B14F-4D97-AF65-F5344CB8AC3E}">
        <p14:creationId xmlns:p14="http://schemas.microsoft.com/office/powerpoint/2010/main" val="268113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670560"/>
          </a:xfrm>
        </p:spPr>
        <p:txBody>
          <a:bodyPr>
            <a:normAutofit/>
          </a:bodyPr>
          <a:lstStyle/>
          <a:p>
            <a:r>
              <a:rPr lang="nl-NL" dirty="0" smtClean="0"/>
              <a:t>Vandaag dus </a:t>
            </a:r>
            <a:r>
              <a:rPr lang="nl-NL" dirty="0" smtClean="0"/>
              <a:t>geprint inleveren:</a:t>
            </a:r>
            <a:endParaRPr lang="nl-NL" dirty="0"/>
          </a:p>
        </p:txBody>
      </p:sp>
      <p:sp>
        <p:nvSpPr>
          <p:cNvPr id="3" name="Tijdelijke aanduiding voor inhoud 2"/>
          <p:cNvSpPr>
            <a:spLocks noGrp="1"/>
          </p:cNvSpPr>
          <p:nvPr>
            <p:ph idx="1"/>
          </p:nvPr>
        </p:nvSpPr>
        <p:spPr>
          <a:xfrm>
            <a:off x="677334" y="1371601"/>
            <a:ext cx="8596668" cy="4669762"/>
          </a:xfrm>
        </p:spPr>
        <p:txBody>
          <a:bodyPr/>
          <a:lstStyle/>
          <a:p>
            <a:r>
              <a:rPr lang="nl-NL" dirty="0" smtClean="0"/>
              <a:t>Startdocument per groepje (met daarin ieders leerdoel</a:t>
            </a:r>
            <a:r>
              <a:rPr lang="nl-NL" dirty="0" smtClean="0"/>
              <a:t>)</a:t>
            </a:r>
          </a:p>
          <a:p>
            <a:r>
              <a:rPr lang="nl-NL" dirty="0" smtClean="0"/>
              <a:t>Interview uitprinten</a:t>
            </a:r>
            <a:endParaRPr lang="nl-NL" dirty="0" smtClean="0"/>
          </a:p>
        </p:txBody>
      </p:sp>
    </p:spTree>
    <p:extLst>
      <p:ext uri="{BB962C8B-B14F-4D97-AF65-F5344CB8AC3E}">
        <p14:creationId xmlns:p14="http://schemas.microsoft.com/office/powerpoint/2010/main" val="392017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542</TotalTime>
  <Words>390</Words>
  <Application>Microsoft Office PowerPoint</Application>
  <PresentationFormat>Breedbeeld</PresentationFormat>
  <Paragraphs>59</Paragraphs>
  <Slides>9</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Trebuchet MS</vt:lpstr>
      <vt:lpstr>Wingdings 3</vt:lpstr>
      <vt:lpstr>Facet</vt:lpstr>
      <vt:lpstr>PIT 2</vt:lpstr>
      <vt:lpstr>Presentaties eerste leervraag bij de PIT</vt:lpstr>
      <vt:lpstr>Startdocument:</vt:lpstr>
      <vt:lpstr>Interview houden met de doelgroep</vt:lpstr>
      <vt:lpstr>Interview opstellen; wat komt erbij kijken?</vt:lpstr>
      <vt:lpstr>PowerPoint-presentatie</vt:lpstr>
      <vt:lpstr>Planning interviews:</vt:lpstr>
      <vt:lpstr>Het stappenplan interview voorbereiden en houden staat in de wiki</vt:lpstr>
      <vt:lpstr>Vandaag dus geprint inleveren:</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 Poelman</dc:creator>
  <cp:lastModifiedBy>Simon Poelman</cp:lastModifiedBy>
  <cp:revision>22</cp:revision>
  <dcterms:created xsi:type="dcterms:W3CDTF">2017-11-24T13:52:35Z</dcterms:created>
  <dcterms:modified xsi:type="dcterms:W3CDTF">2019-12-05T10:27:10Z</dcterms:modified>
</cp:coreProperties>
</file>